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79" d="100"/>
          <a:sy n="79" d="100"/>
        </p:scale>
        <p:origin x="90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157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04056" cy="432048"/>
          </a:xfrm>
        </p:spPr>
        <p:txBody>
          <a:bodyPr>
            <a:noAutofit/>
          </a:bodyPr>
          <a:lstStyle/>
          <a:p>
            <a:r>
              <a:rPr lang="ru-RU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відкрилися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очі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сліпим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64714" y="2173790"/>
            <a:ext cx="8784976" cy="31641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Блаженний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кому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поміч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Яковів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надія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Господа, Бога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Господь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очі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сліпим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відкриває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Господь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випростовує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зігнутих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US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372200" y="6165064"/>
            <a:ext cx="2304256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146:5, 8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88640"/>
            <a:ext cx="8640960" cy="648072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віддавна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нашою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допомогою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нашою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надією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часів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Авраама,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Ісаака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Якова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обіцяв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благословляти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народ.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благословення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підтвердилася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Зараз 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благословенні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Ньому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тому ми просимо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Твого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благословення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тих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мешканців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нашого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міста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є духовно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сліпим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зламаним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люди,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можливо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вважають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себе за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сліпих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Можливо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вони не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знають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необхідність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кликати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Тебе по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допомогу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3508" y="692696"/>
            <a:ext cx="8856984" cy="295232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Ось тому-то ми й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молимося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них: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двері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свободи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духовного рабства.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Підніми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пригнічених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горем.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побачили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красу Христа та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привабливість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надії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дає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покладання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Нього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4437112"/>
            <a:ext cx="7992888" cy="15841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32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очі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багатьох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духовно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сліпих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відкрилися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бачення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Божої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любові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2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181</Words>
  <Application>Microsoft Office PowerPoint</Application>
  <PresentationFormat>Екран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25.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Ivan On</cp:lastModifiedBy>
  <cp:revision>224</cp:revision>
  <dcterms:created xsi:type="dcterms:W3CDTF">2011-03-25T18:27:23Z</dcterms:created>
  <dcterms:modified xsi:type="dcterms:W3CDTF">2024-04-17T13:25:43Z</dcterms:modified>
</cp:coreProperties>
</file>