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11" r:id="rId2"/>
    <p:sldId id="312" r:id="rId3"/>
    <p:sldId id="313" r:id="rId4"/>
    <p:sldId id="31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94994" autoAdjust="0"/>
  </p:normalViewPr>
  <p:slideViewPr>
    <p:cSldViewPr>
      <p:cViewPr varScale="1">
        <p:scale>
          <a:sx n="79" d="100"/>
          <a:sy n="79" d="100"/>
        </p:scale>
        <p:origin x="96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370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931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2409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48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484784"/>
            <a:ext cx="7920880" cy="2952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Пошук</a:t>
            </a:r>
            <a:r>
              <a:rPr lang="ru-RU" sz="44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Божого</a:t>
            </a:r>
            <a:r>
              <a:rPr lang="ru-RU" sz="44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ru-RU" sz="44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400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світла</a:t>
            </a:r>
            <a:r>
              <a:rPr lang="ru-RU" sz="44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для </a:t>
            </a:r>
            <a:r>
              <a:rPr lang="ru-RU" sz="4400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пробудження</a:t>
            </a:r>
            <a:r>
              <a:rPr lang="ru-RU" sz="44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тих, </a:t>
            </a:r>
            <a:r>
              <a:rPr lang="ru-RU" sz="4400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44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гине</a:t>
            </a:r>
            <a:endParaRPr lang="ru-RU" sz="4400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7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04056" cy="432048"/>
          </a:xfrm>
        </p:spPr>
        <p:txBody>
          <a:bodyPr>
            <a:no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23</a:t>
            </a:r>
            <a:r>
              <a:rPr lang="en-US" sz="14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400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16632"/>
            <a:ext cx="8132387" cy="136815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БОГА…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принесло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подостатком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179512" y="1844824"/>
            <a:ext cx="8708451" cy="388843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останнього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великого дня свята</a:t>
            </a:r>
            <a:b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стояв і кликав,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говорячи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b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прагне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вас нехай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прийде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Мене та й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пʼє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вірує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Мене, як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каже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Писання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то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ріки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живої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води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потечуть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із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утроби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6444208" y="6278246"/>
            <a:ext cx="2232248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36:8–10</a:t>
            </a:r>
            <a:endParaRPr lang="en-US" sz="1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15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4019" y="116632"/>
            <a:ext cx="8750469" cy="655272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Твого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дому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тече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ріка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потік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незмінної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любові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Дай нашим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друзям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відчути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смак.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Багато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них стоять поодаль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Тебе. Вони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переконані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них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гніваєшся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зневажаєш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хочеш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покарати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і тому вони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блукають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сутінках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думаючи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там не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знайдеш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Дозволь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відчути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Твою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радість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—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радість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серця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відчувають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діти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коли просто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люблять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Тебе. 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6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6632"/>
            <a:ext cx="8928992" cy="410445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Якщо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даси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навіть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малесенький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ковток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рясного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потоку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милості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вони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наблизяться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Тебе,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напитися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досхочу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Осяй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теплом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любові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приведи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додому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даватиме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4437112"/>
            <a:ext cx="8136904" cy="208823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32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 люди могли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відчути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Христове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яке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міняє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викриває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справи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темряви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дає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мудрості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аби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жити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220</Words>
  <Application>Microsoft Office PowerPoint</Application>
  <PresentationFormat>Екран (4:3)</PresentationFormat>
  <Paragraphs>20</Paragraphs>
  <Slides>4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9" baseType="lpstr">
      <vt:lpstr>Arial</vt:lpstr>
      <vt:lpstr>Calibri</vt:lpstr>
      <vt:lpstr>Georgia</vt:lpstr>
      <vt:lpstr>Verdana</vt:lpstr>
      <vt:lpstr>Тема Office</vt:lpstr>
      <vt:lpstr>Презентація PowerPoint</vt:lpstr>
      <vt:lpstr>23.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Ivan On</cp:lastModifiedBy>
  <cp:revision>211</cp:revision>
  <dcterms:created xsi:type="dcterms:W3CDTF">2011-03-25T18:27:23Z</dcterms:created>
  <dcterms:modified xsi:type="dcterms:W3CDTF">2024-04-17T13:25:17Z</dcterms:modified>
</cp:coreProperties>
</file>