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7" r:id="rId2"/>
    <p:sldId id="308" r:id="rId3"/>
    <p:sldId id="30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79" d="100"/>
          <a:sy n="79" d="100"/>
        </p:scale>
        <p:origin x="9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21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183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531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04056" cy="432048"/>
          </a:xfrm>
        </p:spPr>
        <p:txBody>
          <a:bodyPr>
            <a:no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16632"/>
            <a:ext cx="8132387" cy="136365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b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Україну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прийшло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людей 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323528" y="2060848"/>
            <a:ext cx="8356570" cy="407338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станеться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всяка жива душа,</a:t>
            </a:r>
            <a:b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роїться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скрізь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куди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приходить</a:t>
            </a:r>
            <a:b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той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потік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буде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жити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b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над потоком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виросте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березі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цього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з того боку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всяке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дерево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їстивне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не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опаде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листя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не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перестане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плід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і буде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плід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їжу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листя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лік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162523" y="6293783"/>
            <a:ext cx="2508974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Єзекіїля</a:t>
            </a:r>
            <a:r>
              <a:rPr lang="ru-R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47:9, 12</a:t>
            </a:r>
            <a:endParaRPr lang="en-US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76672"/>
            <a:ext cx="8784976" cy="554461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посилаєш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життєдайний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потік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уже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тече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престолу,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даючи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баптистській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цілющу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силу, а через нас -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іншим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І нехай зараз цей потік лише по кісточку, ми сподіваємось, що настануть дні благодаті, коли ніщо не буде стримувати повноти Твого життя, і воно зможе досягати усі куточки міста ______. 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6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0649"/>
            <a:ext cx="8280920" cy="388843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Пусти цей потік. Нехай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мене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тече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далі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ніж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будь-коли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раніше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Забери з мене усе,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стоїть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перепоні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Твоїй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доброті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Залий Твоєю безмежною любов’ю, 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 чинить переміни, наші українські міста, які її ще не пізнали.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Укріпи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скрізь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баптистські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церкви,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стали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українських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немов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дерева на </a:t>
            </a:r>
            <a:r>
              <a:rPr lang="ru-RU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зцілення</a:t>
            </a: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на поживу.</a:t>
            </a:r>
            <a:endParaRPr lang="en-US" sz="2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4653136"/>
            <a:ext cx="8100392" cy="14401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2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те,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баптистські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церкви стали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джерелом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зцілення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усіх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хвороб та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негараздів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наших </a:t>
            </a:r>
            <a:r>
              <a:rPr lang="ru-RU" sz="2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містах</a:t>
            </a:r>
            <a:r>
              <a:rPr lang="ru-RU" sz="2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US" sz="28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244</Words>
  <Application>Microsoft Office PowerPoint</Application>
  <PresentationFormat>Екран (4:3)</PresentationFormat>
  <Paragraphs>19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21.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Ivan On</cp:lastModifiedBy>
  <cp:revision>213</cp:revision>
  <dcterms:created xsi:type="dcterms:W3CDTF">2011-03-25T18:27:23Z</dcterms:created>
  <dcterms:modified xsi:type="dcterms:W3CDTF">2024-04-17T13:24:48Z</dcterms:modified>
</cp:coreProperties>
</file>