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96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7.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132387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любили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корилися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87524" y="1988840"/>
            <a:ext cx="8568952" cy="40118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смерть дав я перед вами…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вибери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жив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любити Господа, Бога свого,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слухатися голосу Його та щоб линути до Нього, бож Він життя твоє, і довгота днів твоїх.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076056" y="6254722"/>
            <a:ext cx="3811907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Повторення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Закону 30:19–20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76672"/>
            <a:ext cx="8496944" cy="52565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ідеальної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поведінки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міг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легко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полонити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запрограмувати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покору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безпомилковою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точністю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Але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жадаєш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добровільно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бездумних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релігійних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обрали цей шлях життя, але бачимо, що наша любов легко згасає.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припиняй промовляти до нас. Нехай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почуємо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 наново, і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коритися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Дай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дотик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руки, і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приліпимося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хиткими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зростала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013176"/>
            <a:ext cx="8496944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хитких молодих баптистів, щоб вони відклали усі свої поривання, які не дають їм служити Христові зі щирою любов’ю;</a:t>
            </a:r>
            <a:endParaRPr lang="en-US" sz="2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216</Words>
  <Application>Microsoft Office PowerPoint</Application>
  <PresentationFormat>Екран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17.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210</cp:revision>
  <dcterms:created xsi:type="dcterms:W3CDTF">2011-03-25T18:27:23Z</dcterms:created>
  <dcterms:modified xsi:type="dcterms:W3CDTF">2024-04-17T13:23:10Z</dcterms:modified>
</cp:coreProperties>
</file>