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6" r:id="rId2"/>
    <p:sldId id="300" r:id="rId3"/>
    <p:sldId id="303" r:id="rId4"/>
    <p:sldId id="30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79" d="100"/>
          <a:sy n="79" d="100"/>
        </p:scale>
        <p:origin x="90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7290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121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504056" cy="432048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6.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88640"/>
            <a:ext cx="8388424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</a:t>
            </a:r>
            <a:r>
              <a:rPr lang="en-US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br>
              <a:rPr lang="en-US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відродження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яке принесло б </a:t>
            </a:r>
            <a:r>
              <a:rPr lang="ru-RU" sz="26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спасіння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та славу</a:t>
            </a:r>
            <a:endParaRPr lang="en-US" sz="26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395536" y="1988840"/>
            <a:ext cx="8928992" cy="388843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Справедливість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мир</a:t>
            </a:r>
            <a:r>
              <a:rPr lang="en-US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поцілуються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правда з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землі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виростає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справедливість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із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небес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визирає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І Господь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дасть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добро, а земля наша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дасть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урожай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свій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l"/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Справедливість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ходитиме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перед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обличчям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кроки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дорогу поставить</a:t>
            </a: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2555776" y="6134230"/>
            <a:ext cx="6332187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85:11–14,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88640"/>
            <a:ext cx="8784976" cy="551723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Небесний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Отче,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бажаєш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Христовим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було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засіяне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наше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проросло та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процвітало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________________. Але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нас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лінується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і тому ми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залишаємося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необробленою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дикою та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безплідною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цілиною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Посій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насіння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істини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розум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багатьох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баптистів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6244" y="1340768"/>
            <a:ext cx="9036496" cy="371703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Прийди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немов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сонце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Прийди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Духом,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немов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дощ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Обробляй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де буде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організовуватися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нова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церква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мешканців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було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відзначене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Христовою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праведністю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9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7704" y="116632"/>
            <a:ext cx="9036496" cy="388843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Нехай Твоя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присутність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прийде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нас,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благовісників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організаторів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нових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церков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ніби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Сам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ідеш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попереду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 і крок за кроком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позначаєш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 ми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маємо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наше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рясніло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плодами та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новими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душами для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царства.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4149080"/>
            <a:ext cx="8064896" cy="216024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	за те,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послідовники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Христа у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баптистських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церквах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відчували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своєму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житті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провідну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присутність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Святого Духа так, як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ніколи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раніше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345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222</Words>
  <Application>Microsoft Office PowerPoint</Application>
  <PresentationFormat>Екран (4:3)</PresentationFormat>
  <Paragraphs>24</Paragraphs>
  <Slides>4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9" baseType="lpstr">
      <vt:lpstr>Arial</vt:lpstr>
      <vt:lpstr>Calibri</vt:lpstr>
      <vt:lpstr>Georgia</vt:lpstr>
      <vt:lpstr>Verdana</vt:lpstr>
      <vt:lpstr>Тема Office</vt:lpstr>
      <vt:lpstr>6.</vt:lpstr>
      <vt:lpstr>Презентація PowerPoint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Ivan On</cp:lastModifiedBy>
  <cp:revision>209</cp:revision>
  <dcterms:created xsi:type="dcterms:W3CDTF">2011-03-25T18:27:23Z</dcterms:created>
  <dcterms:modified xsi:type="dcterms:W3CDTF">2024-04-17T13:31:56Z</dcterms:modified>
</cp:coreProperties>
</file>