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300" r:id="rId3"/>
    <p:sldId id="302" r:id="rId4"/>
    <p:sldId id="301" r:id="rId5"/>
    <p:sldId id="30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79" d="100"/>
          <a:sy n="79" d="100"/>
        </p:scale>
        <p:origin x="9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17.04.2024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69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1277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44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5.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65564" y="198022"/>
            <a:ext cx="8132387" cy="12687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відродження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, яке принесло б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та славу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232766" y="1880828"/>
            <a:ext cx="8568951" cy="30963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Справді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близьке</a:t>
            </a:r>
            <a:r>
              <a:rPr lang="en-US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боїться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слава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була</a:t>
            </a:r>
            <a:r>
              <a:rPr lang="en-US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3923928" y="5805264"/>
            <a:ext cx="4536504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85:10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98858" y="332656"/>
            <a:ext cx="8593622" cy="59766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знаємо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істину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 нашим Спасителем.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Нині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приведи нас,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благовісників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організаторів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до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глибшої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зустрічі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Ісусом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переможним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і Живим,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воскреслим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мертвих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головним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нас. 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5517232"/>
            <a:ext cx="7704856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5189" y="548680"/>
            <a:ext cx="8593622" cy="49685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Наповни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благоговінням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перед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задумами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славного Сина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Ісуса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 нас не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того,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мали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краще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земне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смерті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5517232"/>
            <a:ext cx="7704856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5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1124744"/>
            <a:ext cx="8856984" cy="56442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 нас для того,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могли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ходити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дихати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говорити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Твоя слава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виявлялася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кожного члена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баптистського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братства у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Україні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сподіватися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Твоя слава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виявиться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колись </a:t>
            </a:r>
            <a:r>
              <a:rPr lang="ru-RU" sz="4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згодом</a:t>
            </a:r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16632"/>
            <a:ext cx="8712968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Молимося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здійснив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нас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вже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цьому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</a:t>
            </a:r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році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Духу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Святий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спасай нас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наповнюй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віддзеркалювали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славу.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4077072"/>
            <a:ext cx="7992888" cy="24620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працівники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наповнялися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новою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надією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те,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Божа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слава буде явлена у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________________</a:t>
            </a:r>
            <a:r>
              <a:rPr lang="en-US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56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234</Words>
  <Application>Microsoft Office PowerPoint</Application>
  <PresentationFormat>Екран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Verdana</vt:lpstr>
      <vt:lpstr>Тема Office</vt:lpstr>
      <vt:lpstr>5.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Ivan On</cp:lastModifiedBy>
  <cp:revision>211</cp:revision>
  <dcterms:created xsi:type="dcterms:W3CDTF">2011-03-25T18:27:23Z</dcterms:created>
  <dcterms:modified xsi:type="dcterms:W3CDTF">2024-04-17T13:31:01Z</dcterms:modified>
</cp:coreProperties>
</file>